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650BE13-C7E0-4E2B-BD53-728E0D76B70F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0225B2A2-EF88-491E-A1E6-B3270FC55F3C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BA3B366-5370-4AF5-A491-9F786EF4B0B7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7976B61-8D28-49B5-9BBC-83A9036C6986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2725D3-8F04-493B-9A21-62EACDC45B8B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4EFCC56-D81A-4111-8CFF-1FDDF829FAA6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FC429B9-ACC4-4341-8CDB-5278F9259B4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2C4DBB9-6B03-4419-A11E-2C7C5A30C079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F2C52762-AC9A-4764-B353-E4E382709074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28F20DF-AD91-4362-A115-03917FC7E44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1C58A7C-3F53-405F-9549-07BC1CF13A95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r>
              <a:rPr b="0" lang="fr-FR" sz="52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FD79671-5946-41B5-859F-183744ADA765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6;p9"/>
          <p:cNvSpPr/>
          <p:nvPr/>
        </p:nvSpPr>
        <p:spPr>
          <a:xfrm>
            <a:off x="4572000" y="0"/>
            <a:ext cx="4571640" cy="514332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65680" y="1233000"/>
            <a:ext cx="4044960" cy="1482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81172" lnSpcReduction="20000"/>
          </a:bodyPr>
          <a:p>
            <a:pPr indent="0">
              <a:buNone/>
            </a:pPr>
            <a:r>
              <a:rPr b="0" lang="fr-FR" sz="42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939560" y="723960"/>
            <a:ext cx="3836520" cy="369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75000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sldNum" idx="10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74F0DC7-5952-48E9-9ED0-CA6E5E64B4E7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body"/>
          </p:nvPr>
        </p:nvSpPr>
        <p:spPr>
          <a:xfrm>
            <a:off x="311760" y="4230720"/>
            <a:ext cx="5998320" cy="60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1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sldNum" idx="1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0158406-E152-410A-ADEE-F0DE0C5A20D4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1106280"/>
            <a:ext cx="8520120" cy="1963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98341"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12000" spc="-1" strike="noStrike">
                <a:solidFill>
                  <a:schemeClr val="dk1"/>
                </a:solidFill>
                <a:latin typeface="Arial"/>
                <a:ea typeface="Arial"/>
              </a:rPr>
              <a:t>xx%</a:t>
            </a:r>
            <a:endParaRPr b="0" lang="fr-FR" sz="1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11760" y="3152160"/>
            <a:ext cx="8520120" cy="130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50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01AF643-0315-4D43-BC18-401E791D7C3F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BEFEDB0-AAB7-4FF1-96B9-3CC6313C3BA7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2151000"/>
            <a:ext cx="8520120" cy="84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96666"/>
          </a:bodyPr>
          <a:p>
            <a:pPr indent="0">
              <a:buNone/>
            </a:pPr>
            <a:r>
              <a:rPr b="0" lang="fr-FR" sz="36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C27918A-0C28-46CA-B14D-B5827E5B4FB3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sldNum" idx="5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32A4C82-B8E2-42DE-AAC0-3F893863C7E0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4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sldNum" idx="6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55E6D25-4449-440A-96C0-B81FC8E68FAC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sldNum" idx="7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0BD9B45-6221-4099-A7AF-FF2970F53FC2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11760" y="555480"/>
            <a:ext cx="2807640" cy="75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81218"/>
          </a:bodyPr>
          <a:p>
            <a:pPr indent="0">
              <a:buNone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11760" y="1389600"/>
            <a:ext cx="2807640" cy="317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35861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2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sldNum" idx="8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E63928F-DF1F-4D80-A0A1-5A5557AF68BE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90320" y="450000"/>
            <a:ext cx="6367320" cy="409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p>
            <a:pPr indent="0">
              <a:buNone/>
            </a:pPr>
            <a:r>
              <a:rPr b="0" lang="fr-FR" sz="4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sldNum" idx="9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43EABE6-0A53-45FB-BA9A-8460E13B3F87}" type="slidenum">
              <a:rPr b="0" lang="fr" sz="1000" spc="-1" strike="noStrike">
                <a:solidFill>
                  <a:schemeClr val="dk2"/>
                </a:solidFill>
                <a:latin typeface="Arial"/>
                <a:ea typeface="Arial"/>
              </a:rPr>
              <a:t>&lt;numéro&gt;</a:t>
            </a:fld>
            <a:endParaRPr b="0" lang="fr-F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0840" y="231480"/>
            <a:ext cx="8490600" cy="205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endParaRPr b="0" lang="fr-FR" sz="5200" spc="-1" strike="noStrike">
              <a:solidFill>
                <a:schemeClr val="dk1"/>
              </a:solidFill>
              <a:latin typeface="Arial"/>
              <a:ea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330840" y="2400480"/>
            <a:ext cx="8490600" cy="79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indent="0" algn="ctr">
              <a:buNone/>
            </a:pPr>
            <a:endParaRPr b="0" lang="fr-FR" sz="2800" spc="-1" strike="noStrike">
              <a:solidFill>
                <a:schemeClr val="dk2"/>
              </a:solidFill>
              <a:latin typeface="Arial"/>
              <a:ea typeface="Arial"/>
            </a:endParaRPr>
          </a:p>
        </p:txBody>
      </p:sp>
      <p:pic>
        <p:nvPicPr>
          <p:cNvPr id="38" name="Google Shape;56;p13" descr=""/>
          <p:cNvPicPr/>
          <p:nvPr/>
        </p:nvPicPr>
        <p:blipFill>
          <a:blip r:embed="rId1"/>
          <a:stretch/>
        </p:blipFill>
        <p:spPr>
          <a:xfrm>
            <a:off x="152280" y="4785120"/>
            <a:ext cx="8838720" cy="3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LibreOffice/24.2.3.2$Windows_X86_64 LibreOffice_project/433d9c2ded56988e8a90e6b2e771ee4e6a5ab2ba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fr-FR</dc:language>
  <cp:lastModifiedBy/>
  <cp:revision>0</cp:revision>
  <dc:subject/>
  <dc:title/>
</cp:coreProperties>
</file>